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  <p:sldId id="258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F3EC97-0B87-4E26-89BC-7D28AE4170E4}" v="21" dt="2021-03-25T09:58:38.7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581" y="-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el Maringolo" userId="4a144482-dc2e-4d7a-852b-7192f82cd94e" providerId="ADAL" clId="{DDF3EC97-0B87-4E26-89BC-7D28AE4170E4}"/>
    <pc:docChg chg="undo redo custSel addSld modSld">
      <pc:chgData name="Manuel Maringolo" userId="4a144482-dc2e-4d7a-852b-7192f82cd94e" providerId="ADAL" clId="{DDF3EC97-0B87-4E26-89BC-7D28AE4170E4}" dt="2021-03-25T09:58:38.701" v="60"/>
      <pc:docMkLst>
        <pc:docMk/>
      </pc:docMkLst>
      <pc:sldChg chg="addSp modSp new mod setBg">
        <pc:chgData name="Manuel Maringolo" userId="4a144482-dc2e-4d7a-852b-7192f82cd94e" providerId="ADAL" clId="{DDF3EC97-0B87-4E26-89BC-7D28AE4170E4}" dt="2021-03-25T09:38:19.746" v="48" actId="1076"/>
        <pc:sldMkLst>
          <pc:docMk/>
          <pc:sldMk cId="4000600813" sldId="259"/>
        </pc:sldMkLst>
        <pc:spChg chg="add mod">
          <ac:chgData name="Manuel Maringolo" userId="4a144482-dc2e-4d7a-852b-7192f82cd94e" providerId="ADAL" clId="{DDF3EC97-0B87-4E26-89BC-7D28AE4170E4}" dt="2021-03-25T09:37:17.487" v="32"/>
          <ac:spMkLst>
            <pc:docMk/>
            <pc:sldMk cId="4000600813" sldId="259"/>
            <ac:spMk id="2" creationId="{3AA67401-EAA0-4297-AFCA-00FD70C86122}"/>
          </ac:spMkLst>
        </pc:spChg>
        <pc:spChg chg="add mod">
          <ac:chgData name="Manuel Maringolo" userId="4a144482-dc2e-4d7a-852b-7192f82cd94e" providerId="ADAL" clId="{DDF3EC97-0B87-4E26-89BC-7D28AE4170E4}" dt="2021-03-25T09:38:08.952" v="46"/>
          <ac:spMkLst>
            <pc:docMk/>
            <pc:sldMk cId="4000600813" sldId="259"/>
            <ac:spMk id="6" creationId="{1C681762-9B7C-4C31-A440-D91345BBA3FF}"/>
          </ac:spMkLst>
        </pc:spChg>
        <pc:spChg chg="add">
          <ac:chgData name="Manuel Maringolo" userId="4a144482-dc2e-4d7a-852b-7192f82cd94e" providerId="ADAL" clId="{DDF3EC97-0B87-4E26-89BC-7D28AE4170E4}" dt="2021-03-25T09:34:04.376" v="4" actId="26606"/>
          <ac:spMkLst>
            <pc:docMk/>
            <pc:sldMk cId="4000600813" sldId="259"/>
            <ac:spMk id="71" creationId="{42A4FC2C-047E-45A5-965D-8E1E3BF09BC6}"/>
          </ac:spMkLst>
        </pc:spChg>
        <pc:picChg chg="add mod">
          <ac:chgData name="Manuel Maringolo" userId="4a144482-dc2e-4d7a-852b-7192f82cd94e" providerId="ADAL" clId="{DDF3EC97-0B87-4E26-89BC-7D28AE4170E4}" dt="2021-03-25T09:38:19.746" v="48" actId="1076"/>
          <ac:picMkLst>
            <pc:docMk/>
            <pc:sldMk cId="4000600813" sldId="259"/>
            <ac:picMk id="1026" creationId="{DF2A8A82-898F-4922-9701-287AA6541D75}"/>
          </ac:picMkLst>
        </pc:picChg>
        <pc:picChg chg="add mod">
          <ac:chgData name="Manuel Maringolo" userId="4a144482-dc2e-4d7a-852b-7192f82cd94e" providerId="ADAL" clId="{DDF3EC97-0B87-4E26-89BC-7D28AE4170E4}" dt="2021-03-25T09:36:06.444" v="12" actId="1076"/>
          <ac:picMkLst>
            <pc:docMk/>
            <pc:sldMk cId="4000600813" sldId="259"/>
            <ac:picMk id="1028" creationId="{17F192E8-E3E9-4DAD-A180-4143B3954EC7}"/>
          </ac:picMkLst>
        </pc:picChg>
      </pc:sldChg>
      <pc:sldChg chg="addSp modSp new mod">
        <pc:chgData name="Manuel Maringolo" userId="4a144482-dc2e-4d7a-852b-7192f82cd94e" providerId="ADAL" clId="{DDF3EC97-0B87-4E26-89BC-7D28AE4170E4}" dt="2021-03-25T09:58:38.701" v="60"/>
        <pc:sldMkLst>
          <pc:docMk/>
          <pc:sldMk cId="856764281" sldId="260"/>
        </pc:sldMkLst>
        <pc:spChg chg="add mod">
          <ac:chgData name="Manuel Maringolo" userId="4a144482-dc2e-4d7a-852b-7192f82cd94e" providerId="ADAL" clId="{DDF3EC97-0B87-4E26-89BC-7D28AE4170E4}" dt="2021-03-25T09:58:38.701" v="60"/>
          <ac:spMkLst>
            <pc:docMk/>
            <pc:sldMk cId="856764281" sldId="260"/>
            <ac:spMk id="4" creationId="{84EFDA7C-8B7C-41A7-A179-03F03A0E579C}"/>
          </ac:spMkLst>
        </pc:spChg>
        <pc:picChg chg="add mod">
          <ac:chgData name="Manuel Maringolo" userId="4a144482-dc2e-4d7a-852b-7192f82cd94e" providerId="ADAL" clId="{DDF3EC97-0B87-4E26-89BC-7D28AE4170E4}" dt="2021-03-25T09:58:08.276" v="55" actId="14100"/>
          <ac:picMkLst>
            <pc:docMk/>
            <pc:sldMk cId="856764281" sldId="260"/>
            <ac:picMk id="3" creationId="{A095DD52-9C55-44D8-A146-22E58EC1D6C4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2840982-CF09-4443-9202-42DC26BC5F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EC1159D-82BA-401F-8A32-4C91F9B87A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9C6161-4C30-4040-90E7-E188DCD2E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E4B46DF-339E-42F0-9A99-CC3AB6BBD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7D3685-4B2A-49EB-875D-79C135ADC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819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5B888C-AA26-4BF9-B689-3238337BC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285E341-80E1-4FEF-B5C8-0FA213B9CE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1FCC1EB-7829-486F-9494-FEB559219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3D3765D-1760-43F3-BBA9-B256531DB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10AECB8-51EF-47E5-8919-94A362DFB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721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E987742-3DDF-45F4-9963-1BE345FEC4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6EDD909-7A09-4E7E-8912-63B4BCEBC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30C47DD-6EBB-421C-8840-BAAC65D36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177DF3-836D-4A9F-A366-DEA2301DB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5725805-763C-4770-80D4-049212275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0394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338E32-A109-4FEB-B6D0-DF4F2C6F6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F1557D-C762-40ED-9BDE-DD4EA08A9E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7B41DE8-8F3E-4F1B-9BA8-5A3D60787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9C83507-1933-406B-B009-94AB7BA03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FB3BC0E-BCC3-4729-AC6C-A53D5D228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45459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3813C-D9F1-429E-8546-8CC926F3F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8609788-5C2D-41DE-9C0A-7F1937D453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92B5E53-1A11-4CC3-B343-8A36220C43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E7D937D-E7AF-4340-AE56-B85392E16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65A998-070A-4850-B6AE-D3FEDB97C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01964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C1FBB9-29AF-4AC5-965F-2D4E1C679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AB3D402-0F61-4782-BDB9-1621DF0168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BF8E58F-4F0B-4450-A757-F6F4AE9634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2ADB1DE-2253-400E-A285-2E6DA3E1D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28AC171-0BE0-4D6F-BA05-F80ED02CB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CD46E9E-B56C-44A9-AC46-F372089B6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1762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0C1024-CC88-4EB2-97C8-BDCF51B5E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F18E6E-0809-4BC1-997A-F510920686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F53180-AD80-4E4C-8B97-3546B2FC9E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48EE3DD-3DF4-425D-9CC6-C31EF651B9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C0ED279-5C22-4776-A6B1-DF16A332FCC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FA007E81-1695-482B-AF0C-D324C3465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DE5D255-E484-4979-9DBA-85E1265CD5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7EC76FF-E32B-4F0A-B822-85E1AE8EE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21029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B8FD92-F7B4-43CC-9FC7-6986262BC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F2ACB81-5CC8-4BBE-9CAD-4B76839C30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4BDF501-E729-4574-A55D-2D222C7DE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CBEA149-8080-424A-990B-24B2D38E3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521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4FD72AE-4F17-445F-8F20-FAE8A231C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696E9E4-22C2-4F7E-B471-B1732FCFE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693991C-35AA-4478-9294-5B1D20C40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8234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85E8EB-33D8-4C83-A147-ACF05F17C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22F0133-2EA0-475A-AECE-7638B903D6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2766A33-56CF-4B63-8CCD-FCF98D189C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70AF7F0-7431-4F50-B0FE-2B567E935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A53FC74-ADFF-43DA-8E47-5C4EBDE6F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4F5B179-B543-4B77-8CF2-D2ACE71B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95137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E68CDE-2CC4-4C65-84DA-A14C568FE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6F676A2-8240-4E0D-AA22-9FD3E11E1FF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286C045-232B-41D8-A720-CD7F4CC2B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DDE132F-CA8D-481C-B546-E4A4EA11C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DCAA69-0D6E-4A51-B2E6-1C00BE754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2F3457D-EFA5-4449-B4A7-15920E1ED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2931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C1F679D-B8C5-4516-9FBD-F4B1155B0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21BB1B-E1AE-4D39-AD56-3287F05FB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0D252B8-9CC4-4AC3-96FD-7E992EDE2D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BC4901-E38E-4B79-B058-E1D5854E0E5A}" type="datetimeFigureOut">
              <a:rPr lang="de-DE" smtClean="0"/>
              <a:t>25.03.2021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AADF4D9-285C-4063-B9A0-8096BFBD20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C5ED17E-F72B-4D26-820B-87D965CD30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93831C-FD55-4214-8816-499CEF5DC7C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4925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turpark-kyffhaeuser.de/1/qrcodes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lantnet.org/en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q7YD3yhTK8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i.pinimg.com/originals/e7/e0/7e/e7e07ea2c328c1215d43f3a264719d37.png" TargetMode="External"/><Relationship Id="rId4" Type="http://schemas.openxmlformats.org/officeDocument/2006/relationships/hyperlink" Target="https://media.istockphoto.com/photos/flagstaff-arizona-forest-summer-to-winter-scene-picture-id902018756?k=6&amp;m=902018756&amp;s=170667a&amp;w=0&amp;h=T8G1Rd37BNAfRrEulGgDMdcCwKTF35UCNRKrlMvsBKs=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utdooractive.com/de/route/wanderung/schwarzwald/zur-wiege-der-donau/12375157/#dm=1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47723ECD-86D8-4909-B5F9-615515197E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4726" y="-221227"/>
            <a:ext cx="13045964" cy="730045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67929CA0-A855-47B4-AC27-411A56E17A64}"/>
              </a:ext>
            </a:extLst>
          </p:cNvPr>
          <p:cNvSpPr txBox="1"/>
          <p:nvPr/>
        </p:nvSpPr>
        <p:spPr>
          <a:xfrm>
            <a:off x="173736" y="758952"/>
            <a:ext cx="5129784" cy="3139321"/>
          </a:xfrm>
          <a:prstGeom prst="rect">
            <a:avLst/>
          </a:prstGeom>
          <a:solidFill>
            <a:srgbClr val="D7D7D7">
              <a:alpha val="52157"/>
            </a:srgb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Naturpark Kyffhäuser – Thüringen</a:t>
            </a:r>
          </a:p>
          <a:p>
            <a:endParaRPr lang="de-DE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Projekt der FH Schmalkalden  und Nationalem Naturlandschaft Thüringen</a:t>
            </a:r>
          </a:p>
          <a:p>
            <a:endParaRPr lang="de-DE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Hörerlebnisse</a:t>
            </a:r>
          </a:p>
          <a:p>
            <a:endParaRPr lang="de-DE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Bestimmungsbuch (Pflanzen bestimmen)</a:t>
            </a:r>
          </a:p>
          <a:p>
            <a:endParaRPr lang="de-DE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>
                <a:latin typeface="Segoe UI" panose="020B0502040204020203" pitchFamily="34" charset="0"/>
                <a:cs typeface="Segoe UI" panose="020B0502040204020203" pitchFamily="34" charset="0"/>
              </a:rPr>
              <a:t>Zusätzliche Informationen</a:t>
            </a:r>
          </a:p>
          <a:p>
            <a:endParaRPr lang="de-DE" dirty="0"/>
          </a:p>
        </p:txBody>
      </p:sp>
      <p:sp>
        <p:nvSpPr>
          <p:cNvPr id="10" name="Textfeld 9">
            <a:hlinkClick r:id="rId3"/>
            <a:extLst>
              <a:ext uri="{FF2B5EF4-FFF2-40B4-BE49-F238E27FC236}">
                <a16:creationId xmlns:a16="http://schemas.microsoft.com/office/drawing/2014/main" id="{16FE38F5-F9CC-48D7-BE90-679B06278DCA}"/>
              </a:ext>
            </a:extLst>
          </p:cNvPr>
          <p:cNvSpPr txBox="1"/>
          <p:nvPr/>
        </p:nvSpPr>
        <p:spPr>
          <a:xfrm>
            <a:off x="7132321" y="6488668"/>
            <a:ext cx="513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https://www.naturpark-kyffhaeuser.de/1/qrcodes/</a:t>
            </a:r>
          </a:p>
        </p:txBody>
      </p:sp>
    </p:spTree>
    <p:extLst>
      <p:ext uri="{BB962C8B-B14F-4D97-AF65-F5344CB8AC3E}">
        <p14:creationId xmlns:p14="http://schemas.microsoft.com/office/powerpoint/2010/main" val="3998652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8054FBC8-9C3F-4ABD-A96E-7B182A95F0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62116" y="-87384"/>
            <a:ext cx="13116232" cy="7032768"/>
          </a:xfrm>
          <a:prstGeom prst="rect">
            <a:avLst/>
          </a:prstGeom>
        </p:spPr>
      </p:pic>
      <p:sp>
        <p:nvSpPr>
          <p:cNvPr id="9" name="Textfeld 8">
            <a:hlinkClick r:id="rId3"/>
            <a:extLst>
              <a:ext uri="{FF2B5EF4-FFF2-40B4-BE49-F238E27FC236}">
                <a16:creationId xmlns:a16="http://schemas.microsoft.com/office/drawing/2014/main" id="{F7AAF256-96D9-47DF-8EDC-AAA116080518}"/>
              </a:ext>
            </a:extLst>
          </p:cNvPr>
          <p:cNvSpPr txBox="1"/>
          <p:nvPr/>
        </p:nvSpPr>
        <p:spPr>
          <a:xfrm>
            <a:off x="9694605" y="6488668"/>
            <a:ext cx="24973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dirty="0"/>
              <a:t>https://plantnet.org/en/</a:t>
            </a:r>
          </a:p>
        </p:txBody>
      </p:sp>
    </p:spTree>
    <p:extLst>
      <p:ext uri="{BB962C8B-B14F-4D97-AF65-F5344CB8AC3E}">
        <p14:creationId xmlns:p14="http://schemas.microsoft.com/office/powerpoint/2010/main" val="3196054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A095DD52-9C55-44D8-A146-22E58EC1D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7530" y="-398206"/>
            <a:ext cx="12247060" cy="7654412"/>
          </a:xfrm>
          <a:prstGeom prst="rect">
            <a:avLst/>
          </a:prstGeom>
        </p:spPr>
      </p:pic>
      <p:sp>
        <p:nvSpPr>
          <p:cNvPr id="4" name="Textfeld 3">
            <a:hlinkClick r:id="rId3"/>
            <a:extLst>
              <a:ext uri="{FF2B5EF4-FFF2-40B4-BE49-F238E27FC236}">
                <a16:creationId xmlns:a16="http://schemas.microsoft.com/office/drawing/2014/main" id="{84EFDA7C-8B7C-41A7-A179-03F03A0E579C}"/>
              </a:ext>
            </a:extLst>
          </p:cNvPr>
          <p:cNvSpPr txBox="1"/>
          <p:nvPr/>
        </p:nvSpPr>
        <p:spPr>
          <a:xfrm>
            <a:off x="7132321" y="6488668"/>
            <a:ext cx="5130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/>
                </a:solidFill>
              </a:rPr>
              <a:t>https://www.youtube.com/watch?v=yq7YD3yhTK8</a:t>
            </a:r>
          </a:p>
        </p:txBody>
      </p:sp>
    </p:spTree>
    <p:extLst>
      <p:ext uri="{BB962C8B-B14F-4D97-AF65-F5344CB8AC3E}">
        <p14:creationId xmlns:p14="http://schemas.microsoft.com/office/powerpoint/2010/main" val="856764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F2A8A82-898F-4922-9701-287AA6541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71" r="1" b="34103"/>
          <a:stretch/>
        </p:blipFill>
        <p:spPr bwMode="auto">
          <a:xfrm>
            <a:off x="0" y="0"/>
            <a:ext cx="7043293" cy="3961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7F192E8-E3E9-4DAD-A180-4143B3954E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3819" y="3013891"/>
            <a:ext cx="5968181" cy="3844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>
            <a:hlinkClick r:id="rId4"/>
            <a:extLst>
              <a:ext uri="{FF2B5EF4-FFF2-40B4-BE49-F238E27FC236}">
                <a16:creationId xmlns:a16="http://schemas.microsoft.com/office/drawing/2014/main" id="{3AA67401-EAA0-4297-AFCA-00FD70C86122}"/>
              </a:ext>
            </a:extLst>
          </p:cNvPr>
          <p:cNvSpPr txBox="1"/>
          <p:nvPr/>
        </p:nvSpPr>
        <p:spPr>
          <a:xfrm>
            <a:off x="6213987" y="6489290"/>
            <a:ext cx="59780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600" dirty="0"/>
              <a:t>https://media.istockphoto.com/photos/flagstaff-arizona-forest-summer-to-winter-scene-picture-id902018756?k=6&amp;m=902018756&amp;s=170667a&amp;w=0&amp;h=T8G1Rd37BNAfRrEulGgDMdcCwKTF35UCNRKrlMvsBKs=</a:t>
            </a:r>
          </a:p>
        </p:txBody>
      </p:sp>
      <p:sp>
        <p:nvSpPr>
          <p:cNvPr id="6" name="Textfeld 5">
            <a:hlinkClick r:id="rId4"/>
            <a:extLst>
              <a:ext uri="{FF2B5EF4-FFF2-40B4-BE49-F238E27FC236}">
                <a16:creationId xmlns:a16="http://schemas.microsoft.com/office/drawing/2014/main" id="{1C681762-9B7C-4C31-A440-D91345BBA3FF}"/>
              </a:ext>
            </a:extLst>
          </p:cNvPr>
          <p:cNvSpPr txBox="1"/>
          <p:nvPr/>
        </p:nvSpPr>
        <p:spPr>
          <a:xfrm>
            <a:off x="123665" y="3685401"/>
            <a:ext cx="5978013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" dirty="0">
                <a:solidFill>
                  <a:schemeClr val="bg1"/>
                </a:solidFill>
              </a:rPr>
              <a:t>https://i.pinimg.com/originals/e7/e0/7e/e7e07ea2c328c1215d43f3a264719d37.png</a:t>
            </a:r>
            <a:r>
              <a:rPr lang="de-DE" sz="600" dirty="0">
                <a:solidFill>
                  <a:schemeClr val="bg1"/>
                </a:solidFill>
                <a:hlinkClick r:id="rId5"/>
              </a:rPr>
              <a:t>https://i.pinimg.com/originals/e7/e0/7e/e7e07ea2c328c1215d43f3a264719d37.png</a:t>
            </a:r>
            <a:endParaRPr lang="de-DE" sz="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0600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BF59BB8A-5AE0-4F58-938B-A93083E5C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32717" y="-1"/>
            <a:ext cx="12657434" cy="6858002"/>
          </a:xfrm>
          <a:prstGeom prst="rect">
            <a:avLst/>
          </a:prstGeom>
        </p:spPr>
      </p:pic>
      <p:sp>
        <p:nvSpPr>
          <p:cNvPr id="4" name="Textfeld 3">
            <a:hlinkClick r:id="rId3"/>
            <a:extLst>
              <a:ext uri="{FF2B5EF4-FFF2-40B4-BE49-F238E27FC236}">
                <a16:creationId xmlns:a16="http://schemas.microsoft.com/office/drawing/2014/main" id="{F61B554A-3729-4471-9C78-F3CD25FFE01C}"/>
              </a:ext>
            </a:extLst>
          </p:cNvPr>
          <p:cNvSpPr txBox="1"/>
          <p:nvPr/>
        </p:nvSpPr>
        <p:spPr>
          <a:xfrm>
            <a:off x="1728217" y="6519672"/>
            <a:ext cx="10463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/>
              <a:t>https://www.outdooractive.com/de/route/wanderung/schwarzwald/zur-wiege-der-donau/12375157/#dm=1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0361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</Words>
  <Application>Microsoft Office PowerPoint</Application>
  <PresentationFormat>Breitbild</PresentationFormat>
  <Paragraphs>15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Segoe UI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Manuel Maringolo</dc:creator>
  <cp:lastModifiedBy>Manuel Maringolo</cp:lastModifiedBy>
  <cp:revision>5</cp:revision>
  <dcterms:created xsi:type="dcterms:W3CDTF">2021-03-24T11:45:11Z</dcterms:created>
  <dcterms:modified xsi:type="dcterms:W3CDTF">2021-03-25T09:58:51Z</dcterms:modified>
</cp:coreProperties>
</file>

<file path=docProps/thumbnail.jpeg>
</file>